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A58C"/>
    <a:srgbClr val="5F0000"/>
    <a:srgbClr val="480000"/>
    <a:srgbClr val="276A49"/>
    <a:srgbClr val="FFFF99"/>
    <a:srgbClr val="FFFF66"/>
    <a:srgbClr val="80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38286-BDC5-4921-ACF3-E56F393F17D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145B8-5164-4532-BD2E-C429944A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5040560" cy="2448271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Кадирова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Зухра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Абдрахмановна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573016"/>
            <a:ext cx="8496944" cy="2952328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Должность: учитель начальных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algn="l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 работы: МБОУ «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Нурминская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 Балтасинского муниципального района РТ</a:t>
            </a:r>
          </a:p>
          <a:p>
            <a:pPr algn="l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стаж в данной должности: 25 лет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Зухра\Desktop\11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04664"/>
            <a:ext cx="1656184" cy="298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363272" cy="576064"/>
          </a:xfrm>
          <a:effectLst>
            <a:outerShdw dir="10560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0" lon="21299999" rev="0"/>
            </a:camera>
            <a:lightRig rig="threePt" dir="t"/>
          </a:scene3d>
          <a:sp3d>
            <a:bevelB prst="relaxedInset"/>
          </a:sp3d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Гилмуллина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Рамиля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Шамиловна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  <a:effectLst/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работы: МБОУ «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Бурбашская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Балтасинского муниципального района РТ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Должность: учитель начальных классов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Стаж работы: 22  года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Результат компьютерного тестирования: 82 балла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Экспертная оценка: 3,94 балла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Высокий уровень психолого-педагогической подготовки 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Рамили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Шамиловны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создаёт благоприятные условия для достижения хороших результатов в работе.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Открытый урок 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республиканского семинара по </a:t>
            </a:r>
            <a:r>
              <a:rPr lang="tt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теме: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tt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чакта алган тәрбияне 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бөтен дөнья </a:t>
            </a:r>
            <a:r>
              <a:rPr lang="tt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халкы да үзгәртә 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алмас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2013 г.)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* Выступление в рамках семинара НЧОУ ВПО Московский социально-гуманитарный институт по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проблеме «Использование информационных технологий в начальной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школе» (2013 г.)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* Методическая публикация в газете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Ачык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tt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әрес. 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Мәктәп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(Май </a:t>
            </a:r>
            <a:r>
              <a:rPr lang="tt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2013г., сценарий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 здоровья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* Почетная грамота РОО за долголетнюю плодотворную работу в деле обучения и воспитания подрастающего поколения (2010 г.)</a:t>
            </a:r>
          </a:p>
          <a:p>
            <a:pPr>
              <a:buNone/>
            </a:pP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* Грамота за активное участие в республиканском  конкурсе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Моя семья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(2012 г.)</a:t>
            </a:r>
          </a:p>
          <a:p>
            <a:pPr>
              <a:buNone/>
            </a:pPr>
            <a:endParaRPr lang="tt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Экспертное  заключение: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целью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повышения уровня самооценки по компетентности в области постановки целей и задач педагогической деятельности.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363272" cy="720080"/>
          </a:xfrm>
          <a:effectLst>
            <a:outerShdw dir="10560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0" lon="21299999" rev="0"/>
            </a:camera>
            <a:lightRig rig="threePt" dir="t"/>
          </a:scene3d>
          <a:sp3d>
            <a:bevelB prst="relaxedInset"/>
          </a:sp3d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Бадертдинова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Ильсия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Ильгизовна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effectLst/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Место работы: «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Тюнтерская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СОШ» - «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Кушкетбашская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начальная общеобразовательная школа»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Балтасинского муниципального района РТ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 Должность: учитель начальных классов 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 Стаж работы: 25 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компьютерного тестирования: 96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баллов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Экспертная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оценка: 4,06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400" dirty="0" smtClean="0">
              <a:solidFill>
                <a:srgbClr val="5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Ильсия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Ильгизовна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владеет и применяет в практической деятельности современные педагогические технологии. Результаты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работы:</a:t>
            </a:r>
            <a:endParaRPr lang="ru-RU" sz="2400" dirty="0">
              <a:solidFill>
                <a:srgbClr val="5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Почётная грамота отдела образования Балтасинского района за активное участие на районном конкурсе «Учитель года-2010» 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* Почетная грамота отдела образования Балтасинского районного исполнительного комитета  за плодотворную работу в деле обучения и воспитания подрастающего поколения  (2011г.)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* Благодарственное письмо организационного комитета Всероссийского дистанционного конкурса «Мир знаний»  (2013г.)</a:t>
            </a: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* Открытый урок в рамках конкурса «Учитель года» по окружающему миру «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Яшен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елан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эт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һәм башкалар</a:t>
            </a: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» (2010 г.)</a:t>
            </a:r>
          </a:p>
          <a:p>
            <a:pPr>
              <a:buNone/>
            </a:pPr>
            <a:endParaRPr lang="tt-RU" sz="2400" dirty="0" smtClean="0">
              <a:solidFill>
                <a:srgbClr val="5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5F0000"/>
                </a:solidFill>
                <a:latin typeface="Times New Roman" pitchFamily="18" charset="0"/>
                <a:cs typeface="Times New Roman" pitchFamily="18" charset="0"/>
              </a:rPr>
              <a:t>     Экспертное  заключение: провести обсуждение результатов экспертной оценки и самооценки с целью повышения уровня самооценки по компетентности в области разработки программы деятельности и принятии педагогических решений.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363272" cy="576064"/>
          </a:xfrm>
          <a:effectLst>
            <a:outerShdw blurRad="50800" dist="50800" sx="6000" sy="6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Хабибрахманова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Раиса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Маннуровна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036496" cy="547260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работы: МБОУ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«Аланская основная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общеобразовательная школа» Балтасинского муниципального района РТ </a:t>
            </a:r>
          </a:p>
          <a:p>
            <a:pPr>
              <a:buNone/>
            </a:pP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Должность: учитель начальных классов </a:t>
            </a:r>
            <a:b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Стаж работы: 19 лет</a:t>
            </a:r>
            <a:b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 компьютерного тестирования: 96 баллов</a:t>
            </a:r>
            <a:b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Экспертная оценка: 3,46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8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Раиса </a:t>
            </a:r>
            <a:r>
              <a:rPr lang="ru-RU" sz="8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Маннуровна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опытный и талантливый педагог, в совершенстве владеющий современными формами работы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Результаты работы:</a:t>
            </a:r>
            <a:endParaRPr lang="ru-RU" sz="8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tt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Мастер-класс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Современный </a:t>
            </a:r>
            <a:r>
              <a:rPr lang="tt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в условиях внедрения 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рамках курсов повышения квалификации учителей начальных классов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РТ, 2011 г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* Выступление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теме «Организация развивающего образовательного пространства в условиях внедрения ФГОС»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(Институт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развития образования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РТ, 2011 г.)</a:t>
            </a:r>
          </a:p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* Почетная грамота в конкурсе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рисунков республиканского фестиваля «Волшебное слово Тукая» 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(районный тур </a:t>
            </a:r>
            <a:r>
              <a:rPr lang="en-US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место, 2011 г.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* Почетная грамота за активное участие в конкурсе рисунков на антинаркотическую тему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Планета Земля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tt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(2011 г.)</a:t>
            </a:r>
          </a:p>
          <a:p>
            <a:pPr>
              <a:buNone/>
            </a:pPr>
            <a:endParaRPr lang="tt-RU" sz="8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Экспертное  заключение: </a:t>
            </a:r>
            <a:r>
              <a:rPr lang="ru-RU" sz="8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компетентности в области постановки целей и задач педагогической деятельности.</a:t>
            </a:r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/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363272" cy="288032"/>
          </a:xfrm>
          <a:effectLst>
            <a:outerShdw dir="10560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0" lon="21299999" rev="0"/>
            </a:camera>
            <a:lightRig rig="threePt" dir="t"/>
          </a:scene3d>
          <a:sp3d>
            <a:bevelB prst="relaxedInset"/>
          </a:sp3d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Сахабиева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Гульназ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Равилевна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8964488" cy="5976664"/>
          </a:xfrm>
          <a:effectLst/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Место работы: МБОУ «</a:t>
            </a:r>
            <a:r>
              <a:rPr lang="ru-RU" sz="6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Шишинерская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общеобразовательная школа»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Балтасинского муниципального района РТ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Должность: учитель начальных классов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Стаж работы: 18 лет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Результат компьютерного тестирования: 80 баллов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Экспертная оценка: 4,17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6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6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образованности и профессионализма, стремление использовать в работе всё лучшее позволяют </a:t>
            </a:r>
            <a:r>
              <a:rPr lang="ru-RU" sz="6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Гульназ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Равилевне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добиваться высоких успехов в обучении и воспитании детей. Результаты работы:</a:t>
            </a:r>
            <a:endParaRPr lang="ru-RU" sz="6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* Выступление в рамках семинара НЧОУ ВПО Московский социально-гуманитарный институт  по </a:t>
            </a:r>
            <a:r>
              <a:rPr lang="ru-RU" sz="6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проблеме «Использование информационных технологий в начальной школе»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(2013 г.)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* Открытые 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Кем булырга? Нинди булырга?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2009 г., «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Карга боткасы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2010 г. в рамках семинаров учителей начальных классов РМО </a:t>
            </a:r>
          </a:p>
          <a:p>
            <a:pPr>
              <a:buNone/>
            </a:pP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Почетная грамота за активное участие  в к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онкурсе  рисунков на антинаркотическую тему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Планета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(2011 г.)</a:t>
            </a:r>
          </a:p>
          <a:p>
            <a:pPr>
              <a:buNone/>
            </a:pP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Почетная грамота за активное участие в творческом конкурсе «Марш парков-2011»</a:t>
            </a:r>
          </a:p>
          <a:p>
            <a:pPr>
              <a:buNone/>
            </a:pPr>
            <a:r>
              <a:rPr lang="tt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* Диплом за участие во всероссийской викторине </a:t>
            </a: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«Эрудит» (2012 г.)</a:t>
            </a:r>
          </a:p>
          <a:p>
            <a:pPr>
              <a:buNone/>
            </a:pPr>
            <a:endParaRPr lang="tt-RU" sz="6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Экспертное  заключение: 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	провести обсуждение результатов экспертной оценки и самооценки с целью повышения уровня самооценки по компетентностям в области постановки целей и задач педагогической деятельности, в области мотивации учебной деятельности;</a:t>
            </a:r>
          </a:p>
          <a:p>
            <a:pPr>
              <a:buNone/>
            </a:pPr>
            <a:r>
              <a:rPr lang="ru-RU" sz="6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  участвовать в семинарах, НПК на республиканском уровне.</a:t>
            </a:r>
          </a:p>
          <a:p>
            <a:pPr>
              <a:buNone/>
            </a:pP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307</TotalTime>
  <Words>609</Words>
  <Application>Microsoft Office PowerPoint</Application>
  <PresentationFormat>Экран (4:3)</PresentationFormat>
  <Paragraphs>74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Кадирова Зухра Абдрахмановна </vt:lpstr>
      <vt:lpstr>Гилмуллина Рамиля Шамиловна   </vt:lpstr>
      <vt:lpstr>Бадертдинова Ильсия Ильгизовна    </vt:lpstr>
      <vt:lpstr>Хабибрахманова Раиса Маннуровна    </vt:lpstr>
      <vt:lpstr>Сахабиева Гульназ Равилевна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Кадирова Зухра Абдрахмановна</dc:title>
  <dc:creator>Зухра</dc:creator>
  <cp:lastModifiedBy>Зухра</cp:lastModifiedBy>
  <cp:revision>32</cp:revision>
  <dcterms:created xsi:type="dcterms:W3CDTF">2013-11-30T03:31:08Z</dcterms:created>
  <dcterms:modified xsi:type="dcterms:W3CDTF">2013-12-02T15:14:06Z</dcterms:modified>
</cp:coreProperties>
</file>